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strument Sans Medium"/>
      <p:regular r:id="rId14"/>
    </p:embeddedFon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slideLayout" Target="../slideLayouts/slideLayout7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Prescription Fraud Prevention &amp; Real-Time Verification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Niyomugabo Nice Kevin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Date: November 17,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2184" y="436721"/>
            <a:ext cx="8032433" cy="992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Overview: Safeguarding Prescriptions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42184" y="1905476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1F1F1F"/>
          </a:solidFill>
          <a:ln/>
        </p:spPr>
      </p:sp>
      <p:sp>
        <p:nvSpPr>
          <p:cNvPr id="5" name="Shape 2"/>
          <p:cNvSpPr/>
          <p:nvPr/>
        </p:nvSpPr>
        <p:spPr>
          <a:xfrm>
            <a:off x="6042184" y="1882616"/>
            <a:ext cx="8032433" cy="91440"/>
          </a:xfrm>
          <a:prstGeom prst="roundRect">
            <a:avLst>
              <a:gd name="adj" fmla="val 26053"/>
            </a:avLst>
          </a:prstGeom>
          <a:solidFill>
            <a:srgbClr val="F5F547"/>
          </a:solidFill>
          <a:ln/>
        </p:spPr>
      </p:sp>
      <p:sp>
        <p:nvSpPr>
          <p:cNvPr id="6" name="Shape 3"/>
          <p:cNvSpPr/>
          <p:nvPr/>
        </p:nvSpPr>
        <p:spPr>
          <a:xfrm>
            <a:off x="9820215" y="1667351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F5F54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3090" y="1810226"/>
            <a:ext cx="190500" cy="1905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23754" y="2302431"/>
            <a:ext cx="216253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 &amp; Prevent Fraud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223754" y="2645688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Utilizing PL/SQL to combat forged or altered prescriptions in real-time.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6042184" y="3478173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1F1F1F"/>
          </a:solidFill>
          <a:ln/>
        </p:spPr>
      </p:sp>
      <p:sp>
        <p:nvSpPr>
          <p:cNvPr id="11" name="Shape 7"/>
          <p:cNvSpPr/>
          <p:nvPr/>
        </p:nvSpPr>
        <p:spPr>
          <a:xfrm>
            <a:off x="6042184" y="3455313"/>
            <a:ext cx="8032433" cy="91440"/>
          </a:xfrm>
          <a:prstGeom prst="roundRect">
            <a:avLst>
              <a:gd name="adj" fmla="val 26053"/>
            </a:avLst>
          </a:prstGeom>
          <a:solidFill>
            <a:srgbClr val="F5F547"/>
          </a:solidFill>
          <a:ln/>
        </p:spPr>
      </p:sp>
      <p:sp>
        <p:nvSpPr>
          <p:cNvPr id="12" name="Shape 8"/>
          <p:cNvSpPr/>
          <p:nvPr/>
        </p:nvSpPr>
        <p:spPr>
          <a:xfrm>
            <a:off x="9820215" y="3240048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F5F54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3090" y="3382923"/>
            <a:ext cx="190500" cy="1905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23754" y="3875127"/>
            <a:ext cx="214622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 Patient Safety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6223754" y="4218384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medicine compliance and protecting patients from drug misuse.</a:t>
            </a:r>
            <a:endParaRPr lang="en-US" sz="1250" dirty="0"/>
          </a:p>
        </p:txBody>
      </p:sp>
      <p:sp>
        <p:nvSpPr>
          <p:cNvPr id="16" name="Shape 11"/>
          <p:cNvSpPr/>
          <p:nvPr/>
        </p:nvSpPr>
        <p:spPr>
          <a:xfrm>
            <a:off x="6042184" y="5050869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1F1F1F"/>
          </a:solidFill>
          <a:ln/>
        </p:spPr>
      </p:sp>
      <p:sp>
        <p:nvSpPr>
          <p:cNvPr id="17" name="Shape 12"/>
          <p:cNvSpPr/>
          <p:nvPr/>
        </p:nvSpPr>
        <p:spPr>
          <a:xfrm>
            <a:off x="6042184" y="5028009"/>
            <a:ext cx="8032433" cy="91440"/>
          </a:xfrm>
          <a:prstGeom prst="roundRect">
            <a:avLst>
              <a:gd name="adj" fmla="val 26053"/>
            </a:avLst>
          </a:prstGeom>
          <a:solidFill>
            <a:srgbClr val="F5F547"/>
          </a:solidFill>
          <a:ln/>
        </p:spPr>
      </p:sp>
      <p:sp>
        <p:nvSpPr>
          <p:cNvPr id="18" name="Shape 13"/>
          <p:cNvSpPr/>
          <p:nvPr/>
        </p:nvSpPr>
        <p:spPr>
          <a:xfrm>
            <a:off x="9820215" y="4812744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F5F547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3090" y="4955619"/>
            <a:ext cx="190500" cy="1905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23754" y="5447824"/>
            <a:ext cx="199870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Monitoring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6223754" y="5791081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monitoring, alerts, and audit logging for comprehensive oversight.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6042184" y="6623566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1F1F1F"/>
          </a:solidFill>
          <a:ln/>
        </p:spPr>
      </p:sp>
      <p:sp>
        <p:nvSpPr>
          <p:cNvPr id="23" name="Shape 17"/>
          <p:cNvSpPr/>
          <p:nvPr/>
        </p:nvSpPr>
        <p:spPr>
          <a:xfrm>
            <a:off x="6042184" y="6600706"/>
            <a:ext cx="8032433" cy="91440"/>
          </a:xfrm>
          <a:prstGeom prst="roundRect">
            <a:avLst>
              <a:gd name="adj" fmla="val 26053"/>
            </a:avLst>
          </a:prstGeom>
          <a:solidFill>
            <a:srgbClr val="F5F547"/>
          </a:solidFill>
          <a:ln/>
        </p:spPr>
      </p:sp>
      <p:sp>
        <p:nvSpPr>
          <p:cNvPr id="24" name="Shape 18"/>
          <p:cNvSpPr/>
          <p:nvPr/>
        </p:nvSpPr>
        <p:spPr>
          <a:xfrm>
            <a:off x="9820215" y="6385441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F5F547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3090" y="6528316"/>
            <a:ext cx="190500" cy="1905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223754" y="7020520"/>
            <a:ext cx="198512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Audit Trails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6223754" y="7363778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Maintaining tamper-proof records for accountability and compliance.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590" y="416004"/>
            <a:ext cx="10465475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Addressing Critical Challenges in Prescription Management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9590" y="1266944"/>
            <a:ext cx="1925955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Problem Defined: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29590" y="1654612"/>
            <a:ext cx="660106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Increasing cases of forged or altered prescriptions.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9590" y="1949529"/>
            <a:ext cx="660106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Unauthorized refill requests and doctor impersonation.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9590" y="2244447"/>
            <a:ext cx="660106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Slow, error-prone manual verification processes.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9590" y="2539365"/>
            <a:ext cx="660106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Absence of secure audit trails for regulatory compliance.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29590" y="2932628"/>
            <a:ext cx="1891427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 if Unsolved: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529590" y="3320296"/>
            <a:ext cx="660106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financial losses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healthcare facilities.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29590" y="3615214"/>
            <a:ext cx="660106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Elevated risk of drug misuse and abuse.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29590" y="3910132"/>
            <a:ext cx="660106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Compromised patient safety and treatment efficacy.</a:t>
            </a:r>
            <a:endParaRPr lang="en-US" sz="11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7367" y="1285875"/>
            <a:ext cx="6601063" cy="6601063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07367" y="8057078"/>
            <a:ext cx="1891427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Solution: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07367" y="8444746"/>
            <a:ext cx="6601063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Automatically detect and prevent suspicious prescription activities using advanced PL/SQL logic, securing the entire dispensing process.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937" y="502444"/>
            <a:ext cx="6009680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Context &amp; Key Users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7937" y="1527453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Application: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37937" y="1994416"/>
            <a:ext cx="714482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integrated into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hospitals, clinics, and pharmacies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7937" y="2349698"/>
            <a:ext cx="7144822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Monitors prescriptions in real-time, generating immediate alerts for suspicious activities.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7937" y="2996565"/>
            <a:ext cx="7144822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Powered by Oracle Database, leveraging robust PL/SQL triggers, procedures, and functions.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7937" y="3761899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 Audience: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7937" y="4228862"/>
            <a:ext cx="714482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Primary Users: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7937" y="4684395"/>
            <a:ext cx="714482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Pharmacists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7937" y="5039678"/>
            <a:ext cx="714482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Hospital IT Staff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37937" y="5394960"/>
            <a:ext cx="714482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Prescription Verification Officers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37937" y="5750243"/>
            <a:ext cx="714482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Doctors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37937" y="6205776"/>
            <a:ext cx="714482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Secondary Users: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37937" y="6661309"/>
            <a:ext cx="714482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Hospital Administrators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37937" y="7016591"/>
            <a:ext cx="714482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Health Regulators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37937" y="7371874"/>
            <a:ext cx="714482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Insurance Fraud Investigators</a:t>
            </a:r>
            <a:endParaRPr lang="en-US" sz="14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4958" y="1550313"/>
            <a:ext cx="5765006" cy="57650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898" y="641509"/>
            <a:ext cx="7772281" cy="465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PL/SQL Components: The Engine of Security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20898" y="1329809"/>
            <a:ext cx="8102203" cy="1452920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5" name="Shape 2"/>
          <p:cNvSpPr/>
          <p:nvPr/>
        </p:nvSpPr>
        <p:spPr>
          <a:xfrm>
            <a:off x="669727" y="1478637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F5F54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" y="1601391"/>
            <a:ext cx="200858" cy="2008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727" y="2073950"/>
            <a:ext cx="186047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Triggers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69727" y="2395776"/>
            <a:ext cx="780454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Verify doctor licenses, medicine risk, refill rules, and log all sensitive actions.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520898" y="2931557"/>
            <a:ext cx="8102203" cy="1452920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0" name="Shape 6"/>
          <p:cNvSpPr/>
          <p:nvPr/>
        </p:nvSpPr>
        <p:spPr>
          <a:xfrm>
            <a:off x="669727" y="3080385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F5F54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480" y="3203138"/>
            <a:ext cx="200858" cy="2008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9727" y="3675698"/>
            <a:ext cx="186047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Procedures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69727" y="3997523"/>
            <a:ext cx="780454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verify_prescription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check_refill_request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insert_fraud_alert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comprehensive checks.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520898" y="4533305"/>
            <a:ext cx="8102203" cy="1452920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5" name="Shape 10"/>
          <p:cNvSpPr/>
          <p:nvPr/>
        </p:nvSpPr>
        <p:spPr>
          <a:xfrm>
            <a:off x="669727" y="4682133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F5F54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480" y="4804886"/>
            <a:ext cx="200858" cy="20085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69727" y="5277445"/>
            <a:ext cx="186047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Functions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69727" y="5599271"/>
            <a:ext cx="780454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calculate_risk_score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based on patient, medicine, and refill history.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520898" y="6135053"/>
            <a:ext cx="8102203" cy="1452920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20" name="Shape 14"/>
          <p:cNvSpPr/>
          <p:nvPr/>
        </p:nvSpPr>
        <p:spPr>
          <a:xfrm>
            <a:off x="669727" y="6283881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F5F547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80" y="6406634"/>
            <a:ext cx="200858" cy="20085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69727" y="6879193"/>
            <a:ext cx="186047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Packages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69727" y="7201019"/>
            <a:ext cx="780454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fraud_monitoring_pkg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centralizes all detection logic for streamlined management.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2875"/>
            <a:ext cx="88449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Innovation &amp; Expected Outcomes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8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Innovation: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497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fraud detection with intelligent risk scoring.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919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alerts and a robust audit logging system.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341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Empowers data-driven decision-making for healthcare administrators and regulators.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86789"/>
            <a:ext cx="33213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Expected Outcomes: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3679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reduction in prescription fraud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10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Accelerated and automated verification processes.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523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patient safety and medication compliance.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6945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Provision of reliable data for critical decision-making.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396966"/>
            <a:ext cx="6244709" cy="2343269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2541" y="2993839"/>
            <a:ext cx="322561" cy="32256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2645160" y="4171385"/>
            <a:ext cx="941876" cy="181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Dispense</a:t>
            </a:r>
            <a:endParaRPr lang="en-US" sz="13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1668" y="2994444"/>
            <a:ext cx="322561" cy="3225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458139" y="4171385"/>
            <a:ext cx="941876" cy="181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Alert</a:t>
            </a:r>
            <a:endParaRPr lang="en-US" sz="13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71098" y="2994444"/>
            <a:ext cx="322561" cy="3225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277568" y="4171385"/>
            <a:ext cx="941876" cy="181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Risk Score</a:t>
            </a:r>
            <a:endParaRPr lang="en-US" sz="13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0528" y="2994444"/>
            <a:ext cx="322560" cy="32256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9096998" y="4171385"/>
            <a:ext cx="941876" cy="181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Verification</a:t>
            </a:r>
            <a:endParaRPr lang="en-US" sz="135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3507" y="2994444"/>
            <a:ext cx="322560" cy="32256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890623" y="4171385"/>
            <a:ext cx="941876" cy="181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Prescription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1852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Maximizing Impact with Business Intelligence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0" y="202501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6748" y="2217658"/>
            <a:ext cx="25938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 Fraud Patterns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316748" y="263425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 trends over time, identify emerging threats, and adapt prevention strategies.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70" y="344316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6748" y="3635812"/>
            <a:ext cx="262342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High-Risk Identification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16748" y="4052411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Pinpoint specific high-risk medicines, suspicious patients, and unusual doctor activity.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486132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6748" y="5053965"/>
            <a:ext cx="255770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Analytics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316748" y="5470565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doctor authorization compliance and overall system effectiveness through comprehensive reporting.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627947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6748" y="6472118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Predictive Alerts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316748" y="688871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advanced analytics for early warning signals and proactive preventive measures.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2025-12-09T13:34:42Z</dcterms:created>
  <dcterms:modified xsi:type="dcterms:W3CDTF">2025-12-09T13:34:42Z</dcterms:modified>
</cp:coreProperties>
</file>